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50" r:id="rId6"/>
    <p:sldId id="385" r:id="rId7"/>
    <p:sldId id="386" r:id="rId8"/>
    <p:sldId id="390" r:id="rId9"/>
    <p:sldId id="391" r:id="rId10"/>
    <p:sldId id="393" r:id="rId11"/>
    <p:sldId id="394" r:id="rId12"/>
    <p:sldId id="395" r:id="rId13"/>
    <p:sldId id="396" r:id="rId14"/>
    <p:sldId id="397" r:id="rId15"/>
    <p:sldId id="398" r:id="rId16"/>
    <p:sldId id="38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2902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01765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2129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5807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0712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028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2913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77090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928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0092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7332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nterviolen, winterharde wondertjes - Tuincentrum Pelckmans">
            <a:extLst>
              <a:ext uri="{FF2B5EF4-FFF2-40B4-BE49-F238E27FC236}">
                <a16:creationId xmlns:a16="http://schemas.microsoft.com/office/drawing/2014/main" id="{270C7329-D348-4EFC-B475-3864CDA68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18" y="3851772"/>
            <a:ext cx="7244179" cy="25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56" y="1038687"/>
            <a:ext cx="7886700" cy="728386"/>
          </a:xfrm>
        </p:spPr>
        <p:txBody>
          <a:bodyPr/>
          <a:lstStyle/>
          <a:p>
            <a:pPr eaLnBrk="1" hangingPunct="1"/>
            <a:r>
              <a:rPr lang="nl-NL" altLang="nl-NL" b="1" dirty="0"/>
              <a:t>Peters – kalium sulfaat</a:t>
            </a:r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83320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CA311DE-FC2B-441F-81FA-CA7849E1F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92" y="1895383"/>
            <a:ext cx="1937972" cy="290695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B08C9DA-65FA-47F4-8A82-D461EC91BF53}"/>
              </a:ext>
            </a:extLst>
          </p:cNvPr>
          <p:cNvSpPr txBox="1"/>
          <p:nvPr/>
        </p:nvSpPr>
        <p:spPr>
          <a:xfrm>
            <a:off x="865947" y="5220070"/>
            <a:ext cx="892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Viool gekweekt met kalium sulfaat is wat kleiner.</a:t>
            </a:r>
          </a:p>
          <a:p>
            <a:endParaRPr lang="nl-NL" dirty="0"/>
          </a:p>
          <a:p>
            <a:r>
              <a:rPr lang="nl-NL" dirty="0"/>
              <a:t>Door de overmaat van kalium krijg je een slechte opname van calcium en daardoor bladrandjes .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5B8422AD-BE62-4130-99B5-A36EE56BC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47" y="1895382"/>
            <a:ext cx="4360439" cy="2906959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1E78CBF-5D91-4C46-BFC0-0B9724BE69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64" y="1895382"/>
            <a:ext cx="1937973" cy="29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643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56" y="1038687"/>
            <a:ext cx="7886700" cy="728386"/>
          </a:xfrm>
        </p:spPr>
        <p:txBody>
          <a:bodyPr/>
          <a:lstStyle/>
          <a:p>
            <a:pPr eaLnBrk="1" hangingPunct="1"/>
            <a:r>
              <a:rPr lang="nl-NL" altLang="nl-NL" b="1" dirty="0"/>
              <a:t>Peters – gerbera voeding</a:t>
            </a:r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83320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CA311DE-FC2B-441F-81FA-CA7849E1F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92" y="1895383"/>
            <a:ext cx="1937972" cy="290695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B08C9DA-65FA-47F4-8A82-D461EC91BF53}"/>
              </a:ext>
            </a:extLst>
          </p:cNvPr>
          <p:cNvSpPr txBox="1"/>
          <p:nvPr/>
        </p:nvSpPr>
        <p:spPr>
          <a:xfrm>
            <a:off x="865947" y="5220070"/>
            <a:ext cx="892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Viool gekweekt met gerbera water is losser van vorm en iets minder vertakt.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B0318F89-63D2-4A05-A41E-2C7F694ED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47" y="1895380"/>
            <a:ext cx="4360437" cy="2906958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AAB4C7C-1DEB-4A33-8229-5D3809702F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72" y="1895379"/>
            <a:ext cx="1937973" cy="29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381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56" y="1120741"/>
            <a:ext cx="7886700" cy="646332"/>
          </a:xfrm>
        </p:spPr>
        <p:txBody>
          <a:bodyPr/>
          <a:lstStyle/>
          <a:p>
            <a:pPr eaLnBrk="1" hangingPunct="1"/>
            <a:r>
              <a:rPr lang="nl-NL" altLang="nl-NL" b="1" dirty="0"/>
              <a:t>Peters – schoon water</a:t>
            </a:r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83320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CA311DE-FC2B-441F-81FA-CA7849E1F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92" y="1895383"/>
            <a:ext cx="1937972" cy="290695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B08C9DA-65FA-47F4-8A82-D461EC91BF53}"/>
              </a:ext>
            </a:extLst>
          </p:cNvPr>
          <p:cNvSpPr txBox="1"/>
          <p:nvPr/>
        </p:nvSpPr>
        <p:spPr>
          <a:xfrm>
            <a:off x="865944" y="5274351"/>
            <a:ext cx="892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Viool gekweekt met schoon water is erg gerekt, erg licht van kleur.</a:t>
            </a:r>
          </a:p>
          <a:p>
            <a:endParaRPr lang="nl-NL" dirty="0"/>
          </a:p>
          <a:p>
            <a:r>
              <a:rPr lang="nl-NL" dirty="0"/>
              <a:t>Door Ca tekort krijgen ze bladrandjes en hebben ze ook last van meeldauw omdat het blad zo week is .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005A806-6F43-4E1B-8142-36C1C91BD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44" y="1895379"/>
            <a:ext cx="4360440" cy="2906960"/>
          </a:xfr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551575B-D351-4B30-BD84-545C16CE42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72" y="1928674"/>
            <a:ext cx="1937972" cy="29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878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7361" y="1154096"/>
            <a:ext cx="7886700" cy="796085"/>
          </a:xfrm>
        </p:spPr>
        <p:txBody>
          <a:bodyPr/>
          <a:lstStyle/>
          <a:p>
            <a:pPr eaLnBrk="1" hangingPunct="1"/>
            <a:r>
              <a:rPr lang="nl-NL" altLang="nl-NL" b="1" dirty="0"/>
              <a:t>Bemestingsproef viool</a:t>
            </a: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519AAF79-870B-40D1-8D93-1F8740761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61" y="1950182"/>
            <a:ext cx="6924583" cy="4616388"/>
          </a:xfrm>
        </p:spPr>
      </p:pic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83320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29153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2217" y="651242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Doel proef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2217" y="1609627"/>
            <a:ext cx="7570358" cy="4738260"/>
          </a:xfrm>
        </p:spPr>
        <p:txBody>
          <a:bodyPr>
            <a:normAutofit lnSpcReduction="10000"/>
          </a:bodyPr>
          <a:lstStyle/>
          <a:p>
            <a:pPr indent="0">
              <a:buNone/>
              <a:defRPr/>
            </a:pPr>
            <a:r>
              <a:rPr lang="nl-NL" dirty="0"/>
              <a:t>Het doel van de proef is om te kijken hoe een viooltje groeit met verschillende soorten meststoffen.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proef is gestart 6 november 2020.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Het klimaat was overdag 19°C en ‘s nachts 17°C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Er is 4 keer met CC geremd om de groei te remmen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Alle voedingsoplossingen werden tot 2 EC bijgemengd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Uitgangspunt is Peters universeel meststof 20-20-20, deze wordt algemeen gebruikt bij de teelt viool.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83320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elta Gold with Blotch">
            <a:extLst>
              <a:ext uri="{FF2B5EF4-FFF2-40B4-BE49-F238E27FC236}">
                <a16:creationId xmlns:a16="http://schemas.microsoft.com/office/drawing/2014/main" id="{E2B81176-FA6B-4900-BC51-079670A6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917" y="1495067"/>
            <a:ext cx="1609148" cy="16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1ABAB4-2BB3-4726-BE84-822E48781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948" y="4299023"/>
            <a:ext cx="1517117" cy="151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180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900114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Bemesting</a:t>
            </a:r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83320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D4901A4E-3DA5-45AC-A6AE-24F4F9D1D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362464"/>
              </p:ext>
            </p:extLst>
          </p:nvPr>
        </p:nvGraphicFramePr>
        <p:xfrm>
          <a:off x="2052638" y="1728787"/>
          <a:ext cx="7739062" cy="381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952">
                  <a:extLst>
                    <a:ext uri="{9D8B030D-6E8A-4147-A177-3AD203B41FA5}">
                      <a16:colId xmlns:a16="http://schemas.microsoft.com/office/drawing/2014/main" val="265320255"/>
                    </a:ext>
                  </a:extLst>
                </a:gridCol>
                <a:gridCol w="5335110">
                  <a:extLst>
                    <a:ext uri="{9D8B030D-6E8A-4147-A177-3AD203B41FA5}">
                      <a16:colId xmlns:a16="http://schemas.microsoft.com/office/drawing/2014/main" val="3315446246"/>
                    </a:ext>
                  </a:extLst>
                </a:gridCol>
              </a:tblGrid>
              <a:tr h="381015">
                <a:tc>
                  <a:txBody>
                    <a:bodyPr/>
                    <a:lstStyle/>
                    <a:p>
                      <a:r>
                        <a:rPr lang="nl-NL" dirty="0"/>
                        <a:t>Meststof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Bestaat uit: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907896"/>
                  </a:ext>
                </a:extLst>
              </a:tr>
              <a:tr h="381015">
                <a:tc>
                  <a:txBody>
                    <a:bodyPr/>
                    <a:lstStyle/>
                    <a:p>
                      <a:r>
                        <a:rPr lang="nl-NL" dirty="0"/>
                        <a:t>Bio geranium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3% stikstof, 6% kalium, 2 % Fosfor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500292"/>
                  </a:ext>
                </a:extLst>
              </a:tr>
              <a:tr h="381015">
                <a:tc>
                  <a:txBody>
                    <a:bodyPr/>
                    <a:lstStyle/>
                    <a:p>
                      <a:r>
                        <a:rPr lang="nl-NL" dirty="0"/>
                        <a:t>Bio </a:t>
                      </a:r>
                      <a:r>
                        <a:rPr lang="nl-NL" dirty="0" err="1"/>
                        <a:t>legumes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5% stikstof, 3 % kalium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16610"/>
                  </a:ext>
                </a:extLst>
              </a:tr>
              <a:tr h="381015">
                <a:tc>
                  <a:txBody>
                    <a:bodyPr/>
                    <a:lstStyle/>
                    <a:p>
                      <a:r>
                        <a:rPr lang="nl-NL" dirty="0"/>
                        <a:t>Bio olijf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4 % stikstof, 5% kalium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691667"/>
                  </a:ext>
                </a:extLst>
              </a:tr>
              <a:tr h="381015">
                <a:tc>
                  <a:txBody>
                    <a:bodyPr/>
                    <a:lstStyle/>
                    <a:p>
                      <a:r>
                        <a:rPr lang="nl-NL" dirty="0"/>
                        <a:t>Peters universeel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20-20-20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062468"/>
                  </a:ext>
                </a:extLst>
              </a:tr>
              <a:tr h="381015">
                <a:tc>
                  <a:txBody>
                    <a:bodyPr/>
                    <a:lstStyle/>
                    <a:p>
                      <a:r>
                        <a:rPr lang="nl-NL" dirty="0"/>
                        <a:t>Tripel fosfaat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46 % fosfor, 24% </a:t>
                      </a:r>
                      <a:r>
                        <a:rPr lang="nl-NL" dirty="0" err="1"/>
                        <a:t>CaO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874953"/>
                  </a:ext>
                </a:extLst>
              </a:tr>
              <a:tr h="381015">
                <a:tc>
                  <a:txBody>
                    <a:bodyPr/>
                    <a:lstStyle/>
                    <a:p>
                      <a:r>
                        <a:rPr lang="nl-NL" dirty="0"/>
                        <a:t>Kalksalpeter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15% stikstof,  26% </a:t>
                      </a:r>
                      <a:r>
                        <a:rPr lang="nl-NL" dirty="0" err="1"/>
                        <a:t>CaO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76430"/>
                  </a:ext>
                </a:extLst>
              </a:tr>
              <a:tr h="381015">
                <a:tc>
                  <a:txBody>
                    <a:bodyPr/>
                    <a:lstStyle/>
                    <a:p>
                      <a:r>
                        <a:rPr lang="nl-NL" dirty="0"/>
                        <a:t>Kaliumsulfaat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50% kalium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862594"/>
                  </a:ext>
                </a:extLst>
              </a:tr>
              <a:tr h="381015">
                <a:tc>
                  <a:txBody>
                    <a:bodyPr/>
                    <a:lstStyle/>
                    <a:p>
                      <a:r>
                        <a:rPr lang="nl-NL" dirty="0"/>
                        <a:t>Gerbera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934810"/>
                  </a:ext>
                </a:extLst>
              </a:tr>
              <a:tr h="381015">
                <a:tc>
                  <a:txBody>
                    <a:bodyPr/>
                    <a:lstStyle/>
                    <a:p>
                      <a:r>
                        <a:rPr lang="nl-NL" dirty="0"/>
                        <a:t>Schoon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745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6331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56" y="1065319"/>
            <a:ext cx="7886700" cy="701753"/>
          </a:xfrm>
        </p:spPr>
        <p:txBody>
          <a:bodyPr/>
          <a:lstStyle/>
          <a:p>
            <a:pPr eaLnBrk="1" hangingPunct="1"/>
            <a:r>
              <a:rPr lang="nl-NL" altLang="nl-NL" b="1" dirty="0"/>
              <a:t>Peters – Bio geranium</a:t>
            </a: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BBF72DD8-E355-43C1-97AF-931086AB7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47" y="1895383"/>
            <a:ext cx="4360439" cy="2906959"/>
          </a:xfrm>
        </p:spPr>
      </p:pic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83320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EA5B7A2-ACA5-4D2F-BAFB-F1AB0EF00B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70" y="1895382"/>
            <a:ext cx="1937973" cy="290696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CA311DE-FC2B-441F-81FA-CA7849E1FE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92" y="1895383"/>
            <a:ext cx="1937972" cy="290695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B08C9DA-65FA-47F4-8A82-D461EC91BF53}"/>
              </a:ext>
            </a:extLst>
          </p:cNvPr>
          <p:cNvSpPr txBox="1"/>
          <p:nvPr/>
        </p:nvSpPr>
        <p:spPr>
          <a:xfrm>
            <a:off x="865947" y="5220070"/>
            <a:ext cx="892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Viool gekweekt met Bio Geranium is iets losser van vorm en iets minder vertakt.</a:t>
            </a:r>
          </a:p>
        </p:txBody>
      </p:sp>
    </p:spTree>
    <p:extLst>
      <p:ext uri="{BB962C8B-B14F-4D97-AF65-F5344CB8AC3E}">
        <p14:creationId xmlns:p14="http://schemas.microsoft.com/office/powerpoint/2010/main" val="4627561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101" y="1118585"/>
            <a:ext cx="7886700" cy="831597"/>
          </a:xfrm>
        </p:spPr>
        <p:txBody>
          <a:bodyPr/>
          <a:lstStyle/>
          <a:p>
            <a:pPr eaLnBrk="1" hangingPunct="1"/>
            <a:r>
              <a:rPr lang="nl-NL" altLang="nl-NL" b="1" dirty="0"/>
              <a:t>Peters – </a:t>
            </a:r>
            <a:r>
              <a:rPr lang="nl-NL" altLang="nl-NL" b="1" dirty="0" err="1"/>
              <a:t>Legumes</a:t>
            </a:r>
            <a:r>
              <a:rPr lang="nl-NL" altLang="nl-NL" b="1" dirty="0"/>
              <a:t> voeding</a:t>
            </a:r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83320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41AB8B6-9943-4457-ACC5-16C9AB396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42" y="1950182"/>
            <a:ext cx="1816306" cy="272445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16840FF-61B1-483B-8EAE-7EE6A133E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1" y="1950182"/>
            <a:ext cx="4086687" cy="272445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D5329A3-0D10-4CB8-928C-FF397D6C7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48" y="1950182"/>
            <a:ext cx="1816307" cy="272446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F1C24C1-417D-435D-9E45-EE4552BB9518}"/>
              </a:ext>
            </a:extLst>
          </p:cNvPr>
          <p:cNvSpPr txBox="1"/>
          <p:nvPr/>
        </p:nvSpPr>
        <p:spPr>
          <a:xfrm>
            <a:off x="741101" y="5033639"/>
            <a:ext cx="873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viool gekweekt met </a:t>
            </a:r>
            <a:r>
              <a:rPr lang="nl-NL" dirty="0" err="1"/>
              <a:t>legumes</a:t>
            </a:r>
            <a:r>
              <a:rPr lang="nl-NL" dirty="0"/>
              <a:t> is duidelijk kleiner.</a:t>
            </a:r>
          </a:p>
        </p:txBody>
      </p:sp>
    </p:spTree>
    <p:extLst>
      <p:ext uri="{BB962C8B-B14F-4D97-AF65-F5344CB8AC3E}">
        <p14:creationId xmlns:p14="http://schemas.microsoft.com/office/powerpoint/2010/main" val="1110174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56" y="991599"/>
            <a:ext cx="7886700" cy="775474"/>
          </a:xfrm>
        </p:spPr>
        <p:txBody>
          <a:bodyPr/>
          <a:lstStyle/>
          <a:p>
            <a:pPr eaLnBrk="1" hangingPunct="1"/>
            <a:r>
              <a:rPr lang="nl-NL" altLang="nl-NL" b="1" dirty="0"/>
              <a:t>Peters – Bio olijf</a:t>
            </a:r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83320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CA311DE-FC2B-441F-81FA-CA7849E1F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92" y="1895383"/>
            <a:ext cx="1937972" cy="290695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B08C9DA-65FA-47F4-8A82-D461EC91BF53}"/>
              </a:ext>
            </a:extLst>
          </p:cNvPr>
          <p:cNvSpPr txBox="1"/>
          <p:nvPr/>
        </p:nvSpPr>
        <p:spPr>
          <a:xfrm>
            <a:off x="865947" y="5220070"/>
            <a:ext cx="892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Viool gekweekt met Bio olijf is iets kleiner en iets losser van vorm. 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0CA7839-FC16-43DA-8342-F1DD8CA73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47" y="1895381"/>
            <a:ext cx="4360439" cy="2906959"/>
          </a:xfr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5D2DBD68-926E-49EB-B0AF-A799F97D96E5}"/>
              </a:ext>
            </a:extLst>
          </p:cNvPr>
          <p:cNvSpPr/>
          <p:nvPr/>
        </p:nvSpPr>
        <p:spPr>
          <a:xfrm>
            <a:off x="8446416" y="4279769"/>
            <a:ext cx="980388" cy="522571"/>
          </a:xfrm>
          <a:prstGeom prst="ellipse">
            <a:avLst/>
          </a:prstGeom>
          <a:solidFill>
            <a:srgbClr val="FFD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A10272-6E62-4E69-B090-B78E8EF81C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09" y="1895384"/>
            <a:ext cx="1937971" cy="290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706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56" y="953233"/>
            <a:ext cx="7886700" cy="813840"/>
          </a:xfrm>
        </p:spPr>
        <p:txBody>
          <a:bodyPr/>
          <a:lstStyle/>
          <a:p>
            <a:pPr eaLnBrk="1" hangingPunct="1"/>
            <a:r>
              <a:rPr lang="nl-NL" altLang="nl-NL" b="1" dirty="0"/>
              <a:t>Peters – </a:t>
            </a:r>
            <a:r>
              <a:rPr lang="nl-NL" altLang="nl-NL" dirty="0"/>
              <a:t>trippel fosfaat</a:t>
            </a:r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83320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CA311DE-FC2B-441F-81FA-CA7849E1F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92" y="1895383"/>
            <a:ext cx="1937972" cy="290695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B08C9DA-65FA-47F4-8A82-D461EC91BF53}"/>
              </a:ext>
            </a:extLst>
          </p:cNvPr>
          <p:cNvSpPr txBox="1"/>
          <p:nvPr/>
        </p:nvSpPr>
        <p:spPr>
          <a:xfrm>
            <a:off x="865947" y="5191790"/>
            <a:ext cx="892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Viool gekweekt met trippel fosfaat is erg lang en niet vertakt en donker van kleur.</a:t>
            </a:r>
          </a:p>
          <a:p>
            <a:br>
              <a:rPr lang="nl-NL" dirty="0"/>
            </a:br>
            <a:r>
              <a:rPr lang="nl-NL" dirty="0"/>
              <a:t>Door de overmaat van fosfor krijg je ook een slechte opname van kalium en daardoor is het blad donkerder van kleur.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CDB3E78-BE6A-46F3-AA16-099DA24FB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7" y="1895382"/>
            <a:ext cx="4360439" cy="2906959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DF87575-4420-48BC-BE99-57D673AE90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78" y="1895382"/>
            <a:ext cx="1937973" cy="29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68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856" y="1038687"/>
            <a:ext cx="7886700" cy="728386"/>
          </a:xfrm>
        </p:spPr>
        <p:txBody>
          <a:bodyPr/>
          <a:lstStyle/>
          <a:p>
            <a:pPr eaLnBrk="1" hangingPunct="1"/>
            <a:r>
              <a:rPr lang="nl-NL" altLang="nl-NL" b="1" dirty="0"/>
              <a:t>Peters – kalksalpeter</a:t>
            </a:r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83320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CA311DE-FC2B-441F-81FA-CA7849E1F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92" y="1895383"/>
            <a:ext cx="1937972" cy="290695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B08C9DA-65FA-47F4-8A82-D461EC91BF53}"/>
              </a:ext>
            </a:extLst>
          </p:cNvPr>
          <p:cNvSpPr txBox="1"/>
          <p:nvPr/>
        </p:nvSpPr>
        <p:spPr>
          <a:xfrm>
            <a:off x="865947" y="5220070"/>
            <a:ext cx="892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Viool gekweekt met kalksalpeter is erg gerekt en nauwelijks vertakt, </a:t>
            </a:r>
          </a:p>
          <a:p>
            <a:endParaRPr lang="nl-NL" dirty="0"/>
          </a:p>
          <a:p>
            <a:r>
              <a:rPr lang="nl-NL" dirty="0"/>
              <a:t>Door de overmaat van stikstof krijg je een gestrekte lange, zwakke plant.</a:t>
            </a:r>
            <a:br>
              <a:rPr lang="nl-NL" dirty="0"/>
            </a:br>
            <a:r>
              <a:rPr lang="nl-NL" dirty="0"/>
              <a:t>Stikstof stimuleert </a:t>
            </a:r>
            <a:r>
              <a:rPr lang="nl-NL" dirty="0" err="1"/>
              <a:t>celstrekking</a:t>
            </a:r>
            <a:r>
              <a:rPr lang="nl-NL" dirty="0"/>
              <a:t> en celdeling.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FC9290AE-7860-434D-82FC-85428B2B9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46" y="1895382"/>
            <a:ext cx="4360439" cy="2906959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A14412F-1F10-483D-AD70-954614F72D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74" y="1895382"/>
            <a:ext cx="1937973" cy="29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89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8" ma:contentTypeDescription="Een nieuw document maken." ma:contentTypeScope="" ma:versionID="21f30e843fc08326a90dfcc3df5d88f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d1da33989067915997ea0975e1a45331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CA19EB-BADE-474A-91BD-35E5F319F469}">
  <ds:schemaRefs>
    <ds:schemaRef ds:uri="http://schemas.microsoft.com/office/2006/metadata/properties"/>
    <ds:schemaRef ds:uri="88fa185b-b6f4-4426-890a-edc6532e8d4f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369FD33-4135-4CDC-A557-729F56B16DFC}"/>
</file>

<file path=customXml/itemProps3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526</TotalTime>
  <Words>338</Words>
  <Application>Microsoft Office PowerPoint</Application>
  <PresentationFormat>Breedbeeld</PresentationFormat>
  <Paragraphs>67</Paragraphs>
  <Slides>13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Kantoorthema</vt:lpstr>
      <vt:lpstr>PowerPoint-presentatie</vt:lpstr>
      <vt:lpstr>Bemestingsproef viool</vt:lpstr>
      <vt:lpstr>Doel proef</vt:lpstr>
      <vt:lpstr>Bemesting</vt:lpstr>
      <vt:lpstr>Peters – Bio geranium</vt:lpstr>
      <vt:lpstr>Peters – Legumes voeding</vt:lpstr>
      <vt:lpstr>Peters – Bio olijf</vt:lpstr>
      <vt:lpstr>Peters – trippel fosfaat</vt:lpstr>
      <vt:lpstr>Peters – kalksalpeter</vt:lpstr>
      <vt:lpstr>Peters – kalium sulfaat</vt:lpstr>
      <vt:lpstr>Peters – gerbera voeding</vt:lpstr>
      <vt:lpstr>Peters – schoon water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67</cp:revision>
  <dcterms:created xsi:type="dcterms:W3CDTF">2020-11-10T08:38:03Z</dcterms:created>
  <dcterms:modified xsi:type="dcterms:W3CDTF">2021-01-14T19:02:22Z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